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1" r:id="rId5"/>
    <p:sldId id="259" r:id="rId6"/>
    <p:sldId id="263" r:id="rId7"/>
    <p:sldId id="260" r:id="rId8"/>
    <p:sldId id="262" r:id="rId9"/>
    <p:sldId id="273" r:id="rId10"/>
    <p:sldId id="264" r:id="rId11"/>
    <p:sldId id="265" r:id="rId12"/>
    <p:sldId id="268" r:id="rId13"/>
    <p:sldId id="266" r:id="rId14"/>
    <p:sldId id="274" r:id="rId15"/>
    <p:sldId id="267" r:id="rId16"/>
    <p:sldId id="275" r:id="rId17"/>
    <p:sldId id="269" r:id="rId18"/>
    <p:sldId id="270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0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2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2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2F27-C933-47A8-8484-B0AEEBA8423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6CCD-7BF6-4805-A696-2B00F3300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AP Studio Art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Summer homework!!!!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961"/>
          </a:xfrm>
        </p:spPr>
        <p:txBody>
          <a:bodyPr/>
          <a:lstStyle/>
          <a:p>
            <a:r>
              <a:rPr lang="en-US" dirty="0" smtClean="0"/>
              <a:t>Sometimes just look in your own back yard!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3605"/>
            <a:ext cx="5441576" cy="362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230086"/>
            <a:ext cx="4033133" cy="286042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 flipV="1">
            <a:off x="8414656" y="6176963"/>
            <a:ext cx="2939143" cy="10946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53" y="4212772"/>
            <a:ext cx="4062296" cy="28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5334000" cy="3859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57" y="64146"/>
            <a:ext cx="4762500" cy="38100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10" y="3195637"/>
            <a:ext cx="2671724" cy="3662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26" y="4224983"/>
            <a:ext cx="3652874" cy="3064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" y="4000953"/>
            <a:ext cx="4425908" cy="29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086"/>
            <a:ext cx="10515600" cy="805544"/>
          </a:xfrm>
        </p:spPr>
        <p:txBody>
          <a:bodyPr>
            <a:normAutofit/>
          </a:bodyPr>
          <a:lstStyle/>
          <a:p>
            <a:r>
              <a:rPr lang="en-US" dirty="0" smtClean="0"/>
              <a:t>Again…Be quirky!!!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88" y="-76200"/>
            <a:ext cx="4683727" cy="331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4373422"/>
            <a:ext cx="3322733" cy="2844034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05" y="3462032"/>
            <a:ext cx="5126610" cy="345991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892630"/>
            <a:ext cx="5140249" cy="33679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4" y="-50507"/>
            <a:ext cx="10515600" cy="1103379"/>
          </a:xfrm>
        </p:spPr>
        <p:txBody>
          <a:bodyPr/>
          <a:lstStyle/>
          <a:p>
            <a:r>
              <a:rPr lang="en-US" dirty="0" smtClean="0"/>
              <a:t>The interior space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13" y="3900944"/>
            <a:ext cx="4275491" cy="285923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1272521"/>
            <a:ext cx="4024187" cy="3111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04" y="744605"/>
            <a:ext cx="474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can be anything enclosed in an “interior”.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0"/>
            <a:ext cx="5811731" cy="37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Abandoned  places can make great interior works of art.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1690687"/>
            <a:ext cx="7023150" cy="491694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83" y="1164772"/>
            <a:ext cx="4762534" cy="31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4029"/>
            <a:ext cx="5856514" cy="480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Interior space can be “ANYTHING” within </a:t>
            </a:r>
            <a:r>
              <a:rPr lang="en-US" dirty="0" smtClean="0"/>
              <a:t>an </a:t>
            </a:r>
            <a:r>
              <a:rPr lang="en-US" dirty="0" smtClean="0"/>
              <a:t>enclosed space!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6510"/>
            <a:ext cx="4818626" cy="3575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83" y="83613"/>
            <a:ext cx="4571717" cy="609334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256267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19756"/>
            <a:ext cx="4463143" cy="864961"/>
          </a:xfrm>
        </p:spPr>
        <p:txBody>
          <a:bodyPr/>
          <a:lstStyle/>
          <a:p>
            <a:r>
              <a:rPr lang="en-US" dirty="0" smtClean="0"/>
              <a:t>Refrigerators!!!!!!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25" y="243272"/>
            <a:ext cx="2928028" cy="3864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2" y="1372948"/>
            <a:ext cx="4933790" cy="4070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53" y="3408137"/>
            <a:ext cx="4281715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31788"/>
            <a:ext cx="3211286" cy="653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still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51" y="265626"/>
            <a:ext cx="4771012" cy="3272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241576"/>
            <a:ext cx="3355165" cy="4805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257" y="785045"/>
            <a:ext cx="3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nicely done but…….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02486" y="4321629"/>
            <a:ext cx="2797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Take some chances!</a:t>
            </a:r>
            <a:endParaRPr lang="en-US" sz="4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40" y="3820887"/>
            <a:ext cx="4598711" cy="29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5" y="103922"/>
            <a:ext cx="5540910" cy="908450"/>
          </a:xfrm>
        </p:spPr>
        <p:txBody>
          <a:bodyPr/>
          <a:lstStyle/>
          <a:p>
            <a:r>
              <a:rPr lang="en-US" dirty="0" smtClean="0"/>
              <a:t>Try something like this!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96" y="103922"/>
            <a:ext cx="5791292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43" y="3223907"/>
            <a:ext cx="2762977" cy="3466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6" y="1249574"/>
            <a:ext cx="3730009" cy="37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3794280"/>
            <a:ext cx="4844494" cy="3270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00" y="99445"/>
            <a:ext cx="3095467" cy="3901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77017"/>
            <a:ext cx="5033587" cy="3362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64" y="729342"/>
            <a:ext cx="4589359" cy="3463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6" y="3794280"/>
            <a:ext cx="2975662" cy="29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should be working on 4 assignments over the summer.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/>
              <a:t>Self-Portrait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Landscape/city scape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Interior Space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Still Life</a:t>
            </a:r>
          </a:p>
        </p:txBody>
      </p:sp>
    </p:spTree>
    <p:extLst>
      <p:ext uri="{BB962C8B-B14F-4D97-AF65-F5344CB8AC3E}">
        <p14:creationId xmlns:p14="http://schemas.microsoft.com/office/powerpoint/2010/main" val="22022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3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8571"/>
            <a:ext cx="10515600" cy="5088392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 smtClean="0"/>
              <a:t>Use what ever mediums you want!</a:t>
            </a:r>
          </a:p>
          <a:p>
            <a:r>
              <a:rPr lang="en-US" sz="5400" b="1" dirty="0" smtClean="0"/>
              <a:t>Be creative!</a:t>
            </a:r>
          </a:p>
          <a:p>
            <a:r>
              <a:rPr lang="en-US" sz="5400" b="1" dirty="0" smtClean="0"/>
              <a:t>Have fun</a:t>
            </a:r>
            <a:r>
              <a:rPr lang="en-US" sz="5400" b="1" dirty="0" smtClean="0"/>
              <a:t>!</a:t>
            </a:r>
          </a:p>
          <a:p>
            <a:r>
              <a:rPr lang="en-US" sz="5400" b="1" dirty="0" smtClean="0"/>
              <a:t>It will be to your advantage to get these 4 projects done over the summer. We will be looking at them during the first week of school.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668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Self-Portrait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48924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have probably done many self portraits over the years and may be self-portraited out!  So try to think outside the box with this one. It doesn’t have to be your run of the mill generic selfie!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3371241"/>
            <a:ext cx="2412405" cy="30173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56314" y="3842657"/>
            <a:ext cx="3091543" cy="2144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05943" y="4245429"/>
            <a:ext cx="3341914" cy="1251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39" y="3835400"/>
            <a:ext cx="1847850" cy="2476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31" y="3371241"/>
            <a:ext cx="2375932" cy="3268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066800" y="4245429"/>
            <a:ext cx="2667000" cy="1931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8714" y="4463143"/>
            <a:ext cx="3135086" cy="1426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79229" y="3835400"/>
            <a:ext cx="3657600" cy="2151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815943" y="4136571"/>
            <a:ext cx="3450771" cy="1360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00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943"/>
            <a:ext cx="10515600" cy="5981020"/>
          </a:xfrm>
        </p:spPr>
        <p:txBody>
          <a:bodyPr/>
          <a:lstStyle/>
          <a:p>
            <a:r>
              <a:rPr lang="en-US" sz="3200" dirty="0" smtClean="0"/>
              <a:t>Look in a mirror…this is hard but good practice.</a:t>
            </a:r>
          </a:p>
          <a:p>
            <a:r>
              <a:rPr lang="en-US" sz="3200" dirty="0" smtClean="0"/>
              <a:t>Think about an interesting pose/angle.</a:t>
            </a:r>
          </a:p>
          <a:p>
            <a:r>
              <a:rPr lang="en-US" sz="3200" dirty="0" smtClean="0"/>
              <a:t>Draw a background!!! Even if it’s just shading and color.</a:t>
            </a:r>
          </a:p>
          <a:p>
            <a:r>
              <a:rPr lang="en-US" sz="3200" dirty="0" smtClean="0"/>
              <a:t>Be creative!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89" y="1845526"/>
            <a:ext cx="3170572" cy="408412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61" y="1845526"/>
            <a:ext cx="4067967" cy="508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5" y="2668814"/>
            <a:ext cx="3102491" cy="4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925363"/>
            <a:ext cx="9241971" cy="558429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80" y="2374420"/>
            <a:ext cx="2780135" cy="3502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65125"/>
            <a:ext cx="4703683" cy="3447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" y="182376"/>
            <a:ext cx="3259587" cy="28956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39000" y="4125686"/>
            <a:ext cx="4114800" cy="132805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Think about light and shadow!!!!!!!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9" y="3758066"/>
            <a:ext cx="3510866" cy="2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91" y="110701"/>
            <a:ext cx="3472543" cy="1325563"/>
          </a:xfrm>
        </p:spPr>
        <p:txBody>
          <a:bodyPr/>
          <a:lstStyle/>
          <a:p>
            <a:r>
              <a:rPr lang="en-US" dirty="0" smtClean="0"/>
              <a:t>Be quirky!!!!!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9" y="5380372"/>
            <a:ext cx="5268686" cy="1147763"/>
          </a:xfrm>
        </p:spPr>
        <p:txBody>
          <a:bodyPr/>
          <a:lstStyle/>
          <a:p>
            <a:r>
              <a:rPr lang="en-US" dirty="0" smtClean="0"/>
              <a:t>If you are struggling for ideas</a:t>
            </a:r>
          </a:p>
          <a:p>
            <a:r>
              <a:rPr lang="en-US" dirty="0" smtClean="0"/>
              <a:t>Google self-portraits!!!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172339"/>
            <a:ext cx="3001923" cy="385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31" y="0"/>
            <a:ext cx="2706333" cy="3532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02" y="0"/>
            <a:ext cx="3845027" cy="4296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51" y="3614056"/>
            <a:ext cx="3499886" cy="31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1086" cy="843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Land-scape/city-scape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Again…don’t just think about your run of the mill “boring” generic” land scape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0" y="2874569"/>
            <a:ext cx="5154386" cy="343733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67000" y="3091543"/>
            <a:ext cx="6760029" cy="2917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70314" y="2874569"/>
            <a:ext cx="7630886" cy="3003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3591"/>
          </a:xfrm>
        </p:spPr>
        <p:txBody>
          <a:bodyPr/>
          <a:lstStyle/>
          <a:p>
            <a:r>
              <a:rPr lang="en-US" dirty="0" smtClean="0"/>
              <a:t>This is an amazing photo!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95" y="1094014"/>
            <a:ext cx="8602990" cy="4663849"/>
          </a:xfrm>
        </p:spPr>
      </p:pic>
      <p:sp>
        <p:nvSpPr>
          <p:cNvPr id="5" name="TextBox 4"/>
          <p:cNvSpPr txBox="1"/>
          <p:nvPr/>
        </p:nvSpPr>
        <p:spPr>
          <a:xfrm>
            <a:off x="6618514" y="5878286"/>
            <a:ext cx="542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But you don’t need to travel to amazing places to take interesting photos.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58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258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Office Theme</vt:lpstr>
      <vt:lpstr>AP Studio Art   Summer homework!!!!</vt:lpstr>
      <vt:lpstr>You should be working on 4 assignments over the summer. </vt:lpstr>
      <vt:lpstr>Self-Portrait </vt:lpstr>
      <vt:lpstr>PowerPoint Presentation</vt:lpstr>
      <vt:lpstr>PowerPoint Presentation</vt:lpstr>
      <vt:lpstr>PowerPoint Presentation</vt:lpstr>
      <vt:lpstr>Be quirky!!!!!</vt:lpstr>
      <vt:lpstr>Land-scape/city-scape </vt:lpstr>
      <vt:lpstr>This is an amazing photo!</vt:lpstr>
      <vt:lpstr>Sometimes just look in your own back yard!</vt:lpstr>
      <vt:lpstr>PowerPoint Presentation</vt:lpstr>
      <vt:lpstr>Again…Be quirky!!!</vt:lpstr>
      <vt:lpstr>The interior space </vt:lpstr>
      <vt:lpstr>Abandoned  places can make great interior works of art.</vt:lpstr>
      <vt:lpstr>An Interior space can be “ANYTHING” within an enclosed space!</vt:lpstr>
      <vt:lpstr>Refrigerators!!!!!!</vt:lpstr>
      <vt:lpstr>The still life</vt:lpstr>
      <vt:lpstr>Try something like this!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Studio Art Summer homework!!!!</dc:title>
  <dc:creator>Jennifer Heydt-Nelson</dc:creator>
  <cp:lastModifiedBy>Jennifer Heydt-Nelson</cp:lastModifiedBy>
  <cp:revision>18</cp:revision>
  <dcterms:created xsi:type="dcterms:W3CDTF">2016-05-26T14:59:05Z</dcterms:created>
  <dcterms:modified xsi:type="dcterms:W3CDTF">2016-06-03T14:40:31Z</dcterms:modified>
</cp:coreProperties>
</file>